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C6ED172-C2D7-4594-A538-EDCE97474F7E}">
          <p14:sldIdLst>
            <p14:sldId id="256"/>
          </p14:sldIdLst>
        </p14:section>
        <p14:section name="未命名的章節" id="{79AC2D35-C1B5-4AC0-A11B-F7221161E23F}">
          <p14:sldIdLst>
            <p14:sldId id="257"/>
            <p14:sldId id="258"/>
            <p14:sldId id="259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17768-D4D9-4869-BDF8-37C2D50DC537}" v="9" dt="2022-06-12T06:43:27.9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610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溪福 李" userId="a9de1f4f3e63261d" providerId="LiveId" clId="{14A17768-D4D9-4869-BDF8-37C2D50DC537}"/>
    <pc:docChg chg="modSld">
      <pc:chgData name="溪福 李" userId="a9de1f4f3e63261d" providerId="LiveId" clId="{14A17768-D4D9-4869-BDF8-37C2D50DC537}" dt="2022-06-12T06:43:27.994" v="261"/>
      <pc:docMkLst>
        <pc:docMk/>
      </pc:docMkLst>
      <pc:sldChg chg="addSp delSp modSp mod">
        <pc:chgData name="溪福 李" userId="a9de1f4f3e63261d" providerId="LiveId" clId="{14A17768-D4D9-4869-BDF8-37C2D50DC537}" dt="2022-06-12T06:43:27.994" v="261"/>
        <pc:sldMkLst>
          <pc:docMk/>
          <pc:sldMk cId="4067661377" sldId="258"/>
        </pc:sldMkLst>
        <pc:spChg chg="add del mod">
          <ac:chgData name="溪福 李" userId="a9de1f4f3e63261d" providerId="LiveId" clId="{14A17768-D4D9-4869-BDF8-37C2D50DC537}" dt="2022-06-12T06:18:05.758" v="5"/>
          <ac:spMkLst>
            <pc:docMk/>
            <pc:sldMk cId="4067661377" sldId="258"/>
            <ac:spMk id="2" creationId="{E02A7C1B-BB26-5417-ADDC-F5AF0D19B8F9}"/>
          </ac:spMkLst>
        </pc:spChg>
        <pc:spChg chg="mod">
          <ac:chgData name="溪福 李" userId="a9de1f4f3e63261d" providerId="LiveId" clId="{14A17768-D4D9-4869-BDF8-37C2D50DC537}" dt="2022-06-12T06:33:10.183" v="221" actId="20577"/>
          <ac:spMkLst>
            <pc:docMk/>
            <pc:sldMk cId="4067661377" sldId="258"/>
            <ac:spMk id="3" creationId="{1581C204-0070-E9D0-6CD7-FCF1BB71F80F}"/>
          </ac:spMkLst>
        </pc:spChg>
        <pc:spChg chg="add del mod">
          <ac:chgData name="溪福 李" userId="a9de1f4f3e63261d" providerId="LiveId" clId="{14A17768-D4D9-4869-BDF8-37C2D50DC537}" dt="2022-06-12T06:18:05.758" v="7"/>
          <ac:spMkLst>
            <pc:docMk/>
            <pc:sldMk cId="4067661377" sldId="258"/>
            <ac:spMk id="4" creationId="{68CF4734-6B52-B9CF-8948-CB8203E31C02}"/>
          </ac:spMkLst>
        </pc:spChg>
        <pc:spChg chg="add del mod">
          <ac:chgData name="溪福 李" userId="a9de1f4f3e63261d" providerId="LiveId" clId="{14A17768-D4D9-4869-BDF8-37C2D50DC537}" dt="2022-06-12T06:19:01.088" v="21"/>
          <ac:spMkLst>
            <pc:docMk/>
            <pc:sldMk cId="4067661377" sldId="258"/>
            <ac:spMk id="6" creationId="{BA84FB6B-E0BD-1AB4-C5C0-25E0D3F08319}"/>
          </ac:spMkLst>
        </pc:spChg>
        <pc:spChg chg="add mod">
          <ac:chgData name="溪福 李" userId="a9de1f4f3e63261d" providerId="LiveId" clId="{14A17768-D4D9-4869-BDF8-37C2D50DC537}" dt="2022-06-12T06:43:27.994" v="261"/>
          <ac:spMkLst>
            <pc:docMk/>
            <pc:sldMk cId="4067661377" sldId="258"/>
            <ac:spMk id="7" creationId="{CF69CC34-486A-D242-D243-9DC07EEDC1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7AF17-D727-413A-9B90-3F9140E29007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2113F-3AB2-4231-B2A9-32792E6839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57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42113F-3AB2-4231-B2A9-32792E6839C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998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420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12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192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001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4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776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2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39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4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85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844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40109FE8-43DD-4CED-926B-61D88EE84E54}" type="datetimeFigureOut">
              <a:rPr lang="zh-TW" altLang="en-US" smtClean="0"/>
              <a:t>2022/6/12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B329008E-C537-4557-9272-30D9FE4901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93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1185D-31A0-B9FC-91A8-1D6997B92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513" y="376929"/>
            <a:ext cx="6608963" cy="33528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社區之美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581C204-0070-E9D0-6CD7-FCF1BB71F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7513" y="4206876"/>
            <a:ext cx="6544954" cy="1645920"/>
          </a:xfrm>
        </p:spPr>
        <p:txBody>
          <a:bodyPr>
            <a:normAutofit/>
          </a:bodyPr>
          <a:lstStyle/>
          <a:p>
            <a:r>
              <a:rPr lang="en-US" altLang="zh-TW" sz="3000" dirty="0"/>
              <a:t>404</a:t>
            </a:r>
          </a:p>
          <a:p>
            <a:r>
              <a:rPr lang="en-US" altLang="zh-TW" sz="3000" dirty="0"/>
              <a:t>27</a:t>
            </a:r>
          </a:p>
          <a:p>
            <a:r>
              <a:rPr lang="zh-TW" altLang="en-US" sz="30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李晨卉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3F854FE-0B1E-4902-A4C6-5DB97EC3E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室外, 草, 天空 的圖片&#10;&#10;自動產生的描述">
            <a:extLst>
              <a:ext uri="{FF2B5EF4-FFF2-40B4-BE49-F238E27FC236}">
                <a16:creationId xmlns:a16="http://schemas.microsoft.com/office/drawing/2014/main" id="{62615336-7C95-C4D6-8B07-62C56C23E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5" r="33791" b="-3"/>
          <a:stretch/>
        </p:blipFill>
        <p:spPr>
          <a:xfrm>
            <a:off x="8196408" y="622995"/>
            <a:ext cx="3352128" cy="55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0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1185D-31A0-B9FC-91A8-1D6997B92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504" y="770467"/>
            <a:ext cx="4205568" cy="1058333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詩意的牆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CA118C4-32A6-466D-8453-BA738103A0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2536" y="0"/>
            <a:ext cx="673946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圖片 4" descr="一張含有 建築物, 木頭 的圖片&#10;&#10;自動產生的描述">
            <a:extLst>
              <a:ext uri="{FF2B5EF4-FFF2-40B4-BE49-F238E27FC236}">
                <a16:creationId xmlns:a16="http://schemas.microsoft.com/office/drawing/2014/main" id="{9DC3E9D6-4DE6-7FD1-51C0-11E7711AF9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" r="22198" b="-1"/>
          <a:stretch/>
        </p:blipFill>
        <p:spPr>
          <a:xfrm rot="5400000">
            <a:off x="6029632" y="695632"/>
            <a:ext cx="5585271" cy="545253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09DBDE1-9DD1-5984-E576-A4E014222D98}"/>
              </a:ext>
            </a:extLst>
          </p:cNvPr>
          <p:cNvSpPr txBox="1"/>
          <p:nvPr/>
        </p:nvSpPr>
        <p:spPr>
          <a:xfrm>
            <a:off x="603505" y="2274837"/>
            <a:ext cx="4205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solidFill>
                  <a:schemeClr val="bg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這座牆是用紅磚與水泥製成的，它在夕陽下會顯的格外耀眼 </a:t>
            </a:r>
          </a:p>
        </p:txBody>
      </p:sp>
    </p:spTree>
    <p:extLst>
      <p:ext uri="{BB962C8B-B14F-4D97-AF65-F5344CB8AC3E}">
        <p14:creationId xmlns:p14="http://schemas.microsoft.com/office/powerpoint/2010/main" val="233470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1581C204-0070-E9D0-6CD7-FCF1BB71F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457" y="5341545"/>
            <a:ext cx="10923638" cy="1280161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湛藍的天空和翠綠的稻田都可以讓我放鬆身心，每次經過這裡我就會非常愉快</a:t>
            </a:r>
          </a:p>
        </p:txBody>
      </p:sp>
      <p:pic>
        <p:nvPicPr>
          <p:cNvPr id="5" name="圖片 4" descr="一張含有 草, 室外, 綠色, 大自然 的圖片&#10;&#10;自動產生的描述">
            <a:extLst>
              <a:ext uri="{FF2B5EF4-FFF2-40B4-BE49-F238E27FC236}">
                <a16:creationId xmlns:a16="http://schemas.microsoft.com/office/drawing/2014/main" id="{82EEEBF4-7EAD-7D7C-7F9D-7B66622811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45" r="-1" b="18503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F69CC34-486A-D242-D243-9DC07EEDC182}"/>
              </a:ext>
            </a:extLst>
          </p:cNvPr>
          <p:cNvSpPr txBox="1"/>
          <p:nvPr/>
        </p:nvSpPr>
        <p:spPr>
          <a:xfrm>
            <a:off x="632905" y="4418215"/>
            <a:ext cx="5590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綠油油</a:t>
            </a:r>
            <a:endParaRPr lang="zh-TW" altLang="en-US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6766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4">
            <a:extLst>
              <a:ext uri="{FF2B5EF4-FFF2-40B4-BE49-F238E27FC236}">
                <a16:creationId xmlns:a16="http://schemas.microsoft.com/office/drawing/2014/main" id="{FFE50961-0F1B-484C-85BC-4BD16B9FF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圖片 9" descr="一張含有 室外, 草, 天空 的圖片&#10;&#10;自動產生的描述">
            <a:extLst>
              <a:ext uri="{FF2B5EF4-FFF2-40B4-BE49-F238E27FC236}">
                <a16:creationId xmlns:a16="http://schemas.microsoft.com/office/drawing/2014/main" id="{C9508E60-F7B4-4CEC-42D5-2F6E16E539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12501"/>
          <a:stretch/>
        </p:blipFill>
        <p:spPr>
          <a:xfrm>
            <a:off x="0" y="10"/>
            <a:ext cx="12191980" cy="685799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A71185D-31A0-B9FC-91A8-1D6997B92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891250" y="277793"/>
            <a:ext cx="3981692" cy="1180617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夕陽西下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581C204-0070-E9D0-6CD7-FCF1BB71F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1251" y="2199190"/>
            <a:ext cx="5322262" cy="3653606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tx1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我喜歡看著夕陽慢慢黯淡，這張照片就是跟媽媽、妹妹一起去看夕陽時拍的，如果還有下次，我一定再次好好欣賞它的</a:t>
            </a:r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endParaRPr lang="en-US" altLang="zh-TW" sz="3600" dirty="0">
              <a:solidFill>
                <a:schemeClr val="tx1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21793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4">
            <a:extLst>
              <a:ext uri="{FF2B5EF4-FFF2-40B4-BE49-F238E27FC236}">
                <a16:creationId xmlns:a16="http://schemas.microsoft.com/office/drawing/2014/main" id="{E2FE3A7B-DDFF-4F81-8AAE-11D96D138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46">
            <a:extLst>
              <a:ext uri="{FF2B5EF4-FFF2-40B4-BE49-F238E27FC236}">
                <a16:creationId xmlns:a16="http://schemas.microsoft.com/office/drawing/2014/main" id="{69825ADD-F95C-4747-9B41-5DB21C28E6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5" cy="5571066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86791A8E-B2BA-467D-BB87-8CFBFB13A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6948"/>
            <a:ext cx="10744200" cy="5404104"/>
          </a:xfrm>
          <a:prstGeom prst="rect">
            <a:avLst/>
          </a:prstGeom>
          <a:noFill/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581C204-0070-E9D0-6CD7-FCF1BB71F8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60691" y="4074466"/>
            <a:ext cx="7258783" cy="1476235"/>
          </a:xfrm>
        </p:spPr>
        <p:txBody>
          <a:bodyPr>
            <a:normAutofit/>
          </a:bodyPr>
          <a:lstStyle/>
          <a:p>
            <a:pPr algn="ctr"/>
            <a:r>
              <a:rPr lang="zh-TW" altLang="en-US" sz="28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我們的雖然沒有很大，但是在這裡你可以</a:t>
            </a:r>
            <a:endParaRPr lang="en-US" altLang="zh-TW" sz="2800" dirty="0">
              <a:solidFill>
                <a:srgbClr val="FFFFFF"/>
              </a:solidFill>
              <a:latin typeface="Adobe 繁黑體 Std B" panose="020B0700000000000000" pitchFamily="34" charset="-120"/>
              <a:ea typeface="Adobe 繁黑體 Std B" panose="020B0700000000000000" pitchFamily="34" charset="-120"/>
            </a:endParaRPr>
          </a:p>
          <a:p>
            <a:pPr algn="ctr"/>
            <a:r>
              <a:rPr lang="zh-TW" altLang="en-US" sz="2800" dirty="0">
                <a:solidFill>
                  <a:srgbClr val="FFFFFF"/>
                </a:solidFill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感受到我們的社區之美和自然氣息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A71185D-31A0-B9FC-91A8-1D6997B92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6503" y="1285196"/>
            <a:ext cx="9607160" cy="2779429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dirty="0">
                <a:latin typeface="Adobe 繁黑體 Std B" panose="020B0700000000000000" pitchFamily="34" charset="-120"/>
                <a:ea typeface="Adobe 繁黑體 Std B" panose="020B0700000000000000" pitchFamily="34" charset="-120"/>
              </a:rPr>
              <a:t>謝謝大家</a:t>
            </a:r>
          </a:p>
        </p:txBody>
      </p:sp>
    </p:spTree>
    <p:extLst>
      <p:ext uri="{BB962C8B-B14F-4D97-AF65-F5344CB8AC3E}">
        <p14:creationId xmlns:p14="http://schemas.microsoft.com/office/powerpoint/2010/main" val="3896766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都會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都會</Template>
  <TotalTime>16305</TotalTime>
  <Words>113</Words>
  <Application>Microsoft Office PowerPoint</Application>
  <PresentationFormat>寬螢幕</PresentationFormat>
  <Paragraphs>245</Paragraphs>
  <Slides>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Adobe 繁黑體 Std B</vt:lpstr>
      <vt:lpstr>Arial</vt:lpstr>
      <vt:lpstr>Calibri</vt:lpstr>
      <vt:lpstr>Calibri Light</vt:lpstr>
      <vt:lpstr>都會</vt:lpstr>
      <vt:lpstr>社區之美</vt:lpstr>
      <vt:lpstr>詩意的牆</vt:lpstr>
      <vt:lpstr>PowerPoint 簡報</vt:lpstr>
      <vt:lpstr>夕陽西下</vt:lpstr>
      <vt:lpstr>謝謝大家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社區之美</dc:title>
  <dc:creator>溪福 李</dc:creator>
  <cp:lastModifiedBy>溪福 李</cp:lastModifiedBy>
  <cp:revision>6</cp:revision>
  <dcterms:created xsi:type="dcterms:W3CDTF">2022-05-22T23:53:21Z</dcterms:created>
  <dcterms:modified xsi:type="dcterms:W3CDTF">2022-06-12T06:43:29Z</dcterms:modified>
</cp:coreProperties>
</file>